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8" r:id="rId4"/>
    <p:sldId id="269" r:id="rId5"/>
    <p:sldId id="261" r:id="rId6"/>
    <p:sldId id="270" r:id="rId7"/>
    <p:sldId id="265" r:id="rId8"/>
    <p:sldId id="266" r:id="rId9"/>
    <p:sldId id="267" r:id="rId10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1"/>
    </p:embeddedFont>
    <p:embeddedFont>
      <p:font typeface="Be Vietnam" panose="020B0604020202020204" charset="0"/>
      <p:regular r:id="rId12"/>
    </p:embeddedFont>
    <p:embeddedFont>
      <p:font typeface="Be Vietnam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Bold" panose="020B0803050203000203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4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tint val="4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>
                  <a:tint val="6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2">
                  <a:tint val="83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2">
                  <a:shade val="82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5"/>
            <c:bubble3D val="0"/>
            <c:spPr>
              <a:solidFill>
                <a:schemeClr val="accent2">
                  <a:shade val="6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6"/>
            <c:bubble3D val="0"/>
            <c:spPr>
              <a:solidFill>
                <a:schemeClr val="accent2">
                  <a:shade val="47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Sheet1!$A$2:$A$8</c:f>
              <c:strCache>
                <c:ptCount val="7"/>
                <c:pt idx="0">
                  <c:v>13-17yrs</c:v>
                </c:pt>
                <c:pt idx="1">
                  <c:v>18-24 yrs</c:v>
                </c:pt>
                <c:pt idx="2">
                  <c:v>25 -34yrs</c:v>
                </c:pt>
                <c:pt idx="3">
                  <c:v>35-44 yrs</c:v>
                </c:pt>
                <c:pt idx="4">
                  <c:v>45-54 yrs</c:v>
                </c:pt>
                <c:pt idx="5">
                  <c:v>55-64 yrs</c:v>
                </c:pt>
                <c:pt idx="6">
                  <c:v>65+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30.8</c:v>
                </c:pt>
                <c:pt idx="2">
                  <c:v>30.3</c:v>
                </c:pt>
                <c:pt idx="3">
                  <c:v>15.7</c:v>
                </c:pt>
                <c:pt idx="4">
                  <c:v>8.4</c:v>
                </c:pt>
                <c:pt idx="5">
                  <c:v>4.3</c:v>
                </c:pt>
                <c:pt idx="6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C8-40D9-9A62-851CE0DF0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01330070227711"/>
          <c:w val="1"/>
          <c:h val="0.129986706207178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12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5.sv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image" Target="../media/image14.sv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0.jpe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12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slide" Target="slide2.xml"/><Relationship Id="rId5" Type="http://schemas.openxmlformats.org/officeDocument/2006/relationships/image" Target="../media/image4.png"/><Relationship Id="rId15" Type="http://schemas.openxmlformats.org/officeDocument/2006/relationships/image" Target="../media/image22.jpeg"/><Relationship Id="rId10" Type="http://schemas.openxmlformats.org/officeDocument/2006/relationships/image" Target="../media/image16.svg"/><Relationship Id="rId4" Type="http://schemas.openxmlformats.org/officeDocument/2006/relationships/image" Target="../media/image18.svg"/><Relationship Id="rId9" Type="http://schemas.openxmlformats.org/officeDocument/2006/relationships/image" Target="../media/image15.png"/><Relationship Id="rId1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mailto:joyee6biswas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700000">
            <a:off x="4226452" y="2785792"/>
            <a:ext cx="16909587" cy="61181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786321"/>
            <a:ext cx="11078006" cy="152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00" b="1" dirty="0">
                <a:solidFill>
                  <a:srgbClr val="F8F8F8"/>
                </a:solidFill>
                <a:latin typeface="Be Vietnam"/>
              </a:rPr>
              <a:t>VDwell</a:t>
            </a:r>
            <a:endParaRPr lang="en-US" sz="11534" b="1" dirty="0">
              <a:solidFill>
                <a:srgbClr val="F8F8F8"/>
              </a:solidFill>
              <a:latin typeface="Be Vietnam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3696947" y="7354863"/>
            <a:ext cx="3562353" cy="2051116"/>
            <a:chOff x="0" y="2443074"/>
            <a:chExt cx="4749804" cy="273482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4637749"/>
              <a:ext cx="4749804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>
                  <a:solidFill>
                    <a:srgbClr val="F8F8F8"/>
                  </a:solidFill>
                  <a:latin typeface="IBM Plex Sans"/>
                </a:rPr>
                <a:t>09-09-23</a:t>
              </a:r>
              <a:endParaRPr lang="en-US" sz="2400" u="none" dirty="0">
                <a:solidFill>
                  <a:srgbClr val="F8F8F8"/>
                </a:solidFill>
                <a:latin typeface="IBM Plex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443074"/>
              <a:ext cx="4749804" cy="464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91">
                  <a:solidFill>
                    <a:srgbClr val="F8F8F8"/>
                  </a:solidFill>
                  <a:latin typeface="Be Vietnam Bold"/>
                </a:rPr>
                <a:t>PRESENTED BY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979535"/>
              <a:ext cx="4749804" cy="112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u="none" dirty="0" err="1">
                  <a:solidFill>
                    <a:srgbClr val="F8F8F8"/>
                  </a:solidFill>
                  <a:latin typeface="IBM Plex Sans"/>
                </a:rPr>
                <a:t>Sayali</a:t>
              </a:r>
              <a:r>
                <a:rPr lang="en-US" sz="2400" u="none" dirty="0">
                  <a:solidFill>
                    <a:srgbClr val="F8F8F8"/>
                  </a:solidFill>
                  <a:latin typeface="IBM Plex Sans"/>
                </a:rPr>
                <a:t> Kadam</a:t>
              </a:r>
            </a:p>
            <a:p>
              <a:pPr algn="r">
                <a:lnSpc>
                  <a:spcPts val="3359"/>
                </a:lnSpc>
              </a:pPr>
              <a:r>
                <a:rPr lang="en-US" sz="2400" dirty="0">
                  <a:solidFill>
                    <a:srgbClr val="F8F8F8"/>
                  </a:solidFill>
                  <a:latin typeface="IBM Plex Sans"/>
                </a:rPr>
                <a:t>Joyee Biswas</a:t>
              </a:r>
              <a:endParaRPr lang="en-US" sz="2400" u="none" dirty="0">
                <a:solidFill>
                  <a:srgbClr val="F8F8F8"/>
                </a:solidFill>
                <a:latin typeface="IBM Plex San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4400" y="5725566"/>
            <a:ext cx="7772400" cy="11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i="1" dirty="0">
                <a:solidFill>
                  <a:srgbClr val="F8F8F8"/>
                </a:solidFill>
                <a:latin typeface="IBM Plex Sans"/>
              </a:rPr>
              <a:t>VDwell:The platform where We and Video dwell together.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1028700"/>
            <a:ext cx="3903161" cy="489363"/>
            <a:chOff x="0" y="0"/>
            <a:chExt cx="5204215" cy="652485"/>
          </a:xfrm>
        </p:grpSpPr>
        <p:sp>
          <p:nvSpPr>
            <p:cNvPr id="19" name="TextBox 19"/>
            <p:cNvSpPr txBox="1"/>
            <p:nvPr/>
          </p:nvSpPr>
          <p:spPr>
            <a:xfrm>
              <a:off x="877820" y="65132"/>
              <a:ext cx="4326395" cy="49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 dirty="0">
                  <a:solidFill>
                    <a:srgbClr val="F8F8F8"/>
                  </a:solidFill>
                  <a:latin typeface="IBM Plex Sans Bold"/>
                </a:rPr>
                <a:t>WEBDUO</a:t>
              </a: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503" cy="652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415644">
            <a:off x="5915240" y="4334647"/>
            <a:ext cx="15465517" cy="55957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905000" y="6257271"/>
            <a:ext cx="6324600" cy="2946352"/>
            <a:chOff x="0" y="0"/>
            <a:chExt cx="11272048" cy="6291659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272048" cy="20812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>
                <a:lnSpc>
                  <a:spcPts val="384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u="none" dirty="0">
                  <a:solidFill>
                    <a:srgbClr val="2667FF"/>
                  </a:solidFill>
                  <a:latin typeface="Be Vietnam"/>
                </a:rPr>
                <a:t>View short video content (max 10sec)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8132"/>
              <a:ext cx="11272048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u="none" dirty="0">
                <a:solidFill>
                  <a:srgbClr val="01003B"/>
                </a:solidFill>
                <a:latin typeface="IBM Plex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376690"/>
              <a:ext cx="11272048" cy="1040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>
                <a:lnSpc>
                  <a:spcPts val="384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u="none" dirty="0">
                  <a:solidFill>
                    <a:srgbClr val="2667FF"/>
                  </a:solidFill>
                  <a:latin typeface="Be Vietnam"/>
                </a:rPr>
                <a:t>Upload /create short videos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374823"/>
              <a:ext cx="11272048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u="none" dirty="0">
                <a:solidFill>
                  <a:srgbClr val="01003B"/>
                </a:solidFill>
                <a:latin typeface="IBM Plex San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53379"/>
              <a:ext cx="11272048" cy="647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endParaRPr lang="en-US" sz="3200" u="none" dirty="0">
                <a:solidFill>
                  <a:srgbClr val="2667FF"/>
                </a:solidFill>
                <a:latin typeface="Be Vietnam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51511"/>
              <a:ext cx="11272048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u="none" dirty="0">
                <a:solidFill>
                  <a:srgbClr val="01003B"/>
                </a:solidFill>
                <a:latin typeface="IBM Plex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1028700"/>
            <a:ext cx="3903161" cy="489363"/>
            <a:chOff x="0" y="0"/>
            <a:chExt cx="5204215" cy="652485"/>
          </a:xfrm>
        </p:grpSpPr>
        <p:sp>
          <p:nvSpPr>
            <p:cNvPr id="22" name="TextBox 22"/>
            <p:cNvSpPr txBox="1"/>
            <p:nvPr/>
          </p:nvSpPr>
          <p:spPr>
            <a:xfrm>
              <a:off x="877820" y="65132"/>
              <a:ext cx="4326395" cy="49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 dirty="0">
                  <a:solidFill>
                    <a:srgbClr val="01003B"/>
                  </a:solidFill>
                  <a:latin typeface="IBM Plex Sans Bold"/>
                </a:rPr>
                <a:t>WEBDUO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503" cy="65248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7D12CA5-3D3C-653F-B1A1-FCE9D21FDA68}"/>
              </a:ext>
            </a:extLst>
          </p:cNvPr>
          <p:cNvSpPr txBox="1"/>
          <p:nvPr/>
        </p:nvSpPr>
        <p:spPr>
          <a:xfrm>
            <a:off x="1219200" y="1914814"/>
            <a:ext cx="141427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dirty="0">
                <a:solidFill>
                  <a:srgbClr val="01003B"/>
                </a:solidFill>
                <a:latin typeface="Be Vietnam Bold"/>
              </a:rPr>
              <a:t>PROBLEM STATEMENT OVERVIEW</a:t>
            </a:r>
            <a:r>
              <a:rPr lang="en-IN" sz="4400" b="1" dirty="0">
                <a:latin typeface="Arial Rounded MT Bold" panose="020F0704030504030204" pitchFamily="34" charset="0"/>
              </a:rPr>
              <a:t>: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254985-AD59-F141-FB32-5156C8C1DD5D}"/>
              </a:ext>
            </a:extLst>
          </p:cNvPr>
          <p:cNvSpPr txBox="1"/>
          <p:nvPr/>
        </p:nvSpPr>
        <p:spPr>
          <a:xfrm>
            <a:off x="1503827" y="4148602"/>
            <a:ext cx="9652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1" dirty="0"/>
              <a:t>Create a short video content viewing online platform that can: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6E496D-4B2B-C8C7-8AD7-433B22BB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-139337" y="-171687"/>
            <a:ext cx="18288000" cy="10287000"/>
          </a:xfrm>
          <a:prstGeom prst="rect">
            <a:avLst/>
          </a:prstGeom>
        </p:spPr>
      </p:pic>
      <p:pic>
        <p:nvPicPr>
          <p:cNvPr id="3" name="Picture 17">
            <a:extLst>
              <a:ext uri="{FF2B5EF4-FFF2-40B4-BE49-F238E27FC236}">
                <a16:creationId xmlns:a16="http://schemas.microsoft.com/office/drawing/2014/main" id="{139363A4-53B6-213F-D807-5C009ACC1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301940">
            <a:off x="-2291480" y="6492287"/>
            <a:ext cx="7092618" cy="4797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9780D-89DF-1B49-9741-67D8D05F49D2}"/>
              </a:ext>
            </a:extLst>
          </p:cNvPr>
          <p:cNvSpPr txBox="1"/>
          <p:nvPr/>
        </p:nvSpPr>
        <p:spPr>
          <a:xfrm>
            <a:off x="3371121" y="209787"/>
            <a:ext cx="1043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400"/>
              </a:lnSpc>
            </a:pPr>
            <a:r>
              <a:rPr lang="en-IN" sz="7000" dirty="0">
                <a:solidFill>
                  <a:srgbClr val="F8F8F8"/>
                </a:solidFill>
                <a:latin typeface="Be Vietnam Bold"/>
              </a:rPr>
              <a:t>OUR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C4958-AFE0-BB7E-3B96-82F95B975D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6" y="1505691"/>
            <a:ext cx="8298852" cy="4213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3F8C0F-6F28-84C2-4446-A79B59FE9C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473772"/>
            <a:ext cx="8298852" cy="44464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92BA1D-C5DC-3B3B-1A59-7110FE9A05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21" y="6001578"/>
            <a:ext cx="8505536" cy="38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4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C750E6-3094-BD85-B3EE-C59A33ABB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415644">
            <a:off x="5915240" y="4334647"/>
            <a:ext cx="15465517" cy="5595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029B2C-B7D7-3A40-0FFD-3F0296CEF41C}"/>
              </a:ext>
            </a:extLst>
          </p:cNvPr>
          <p:cNvSpPr txBox="1"/>
          <p:nvPr/>
        </p:nvSpPr>
        <p:spPr>
          <a:xfrm>
            <a:off x="1219200" y="419100"/>
            <a:ext cx="12115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dirty="0">
                <a:solidFill>
                  <a:srgbClr val="01003B"/>
                </a:solidFill>
                <a:latin typeface="Be Vietnam Bold"/>
              </a:rPr>
              <a:t>OUR UNIQUE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7D272-EFDF-E5B8-6E2D-8619B9D3950E}"/>
              </a:ext>
            </a:extLst>
          </p:cNvPr>
          <p:cNvSpPr txBox="1"/>
          <p:nvPr/>
        </p:nvSpPr>
        <p:spPr>
          <a:xfrm>
            <a:off x="1066800" y="3009900"/>
            <a:ext cx="112014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b="1" i="1" dirty="0"/>
              <a:t>Engage and Earn</a:t>
            </a:r>
          </a:p>
          <a:p>
            <a:endParaRPr lang="en-I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2667FF"/>
                </a:solidFill>
                <a:latin typeface="Be Vietnam"/>
              </a:rPr>
              <a:t>Share</a:t>
            </a:r>
            <a:r>
              <a:rPr lang="en-IN" dirty="0"/>
              <a:t> </a:t>
            </a:r>
            <a:r>
              <a:rPr lang="en-IN" sz="3200" dirty="0">
                <a:solidFill>
                  <a:srgbClr val="2667FF"/>
                </a:solidFill>
                <a:latin typeface="Be Vietnam"/>
              </a:rPr>
              <a:t>video</a:t>
            </a:r>
            <a:r>
              <a:rPr lang="en-IN" dirty="0"/>
              <a:t> </a:t>
            </a:r>
            <a:r>
              <a:rPr lang="en-IN" sz="3200" dirty="0">
                <a:solidFill>
                  <a:srgbClr val="2667FF"/>
                </a:solidFill>
                <a:latin typeface="Be Vietnam"/>
              </a:rPr>
              <a:t>clips with others and earn our dimes to real currency 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2667FF"/>
                </a:solidFill>
                <a:latin typeface="Be Vietnam"/>
              </a:rPr>
              <a:t>1 dime = 100 rupees</a:t>
            </a:r>
          </a:p>
        </p:txBody>
      </p:sp>
    </p:spTree>
    <p:extLst>
      <p:ext uri="{BB962C8B-B14F-4D97-AF65-F5344CB8AC3E}">
        <p14:creationId xmlns:p14="http://schemas.microsoft.com/office/powerpoint/2010/main" val="10158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4578523" y="956821"/>
            <a:ext cx="2680777" cy="502293"/>
            <a:chOff x="0" y="0"/>
            <a:chExt cx="3574370" cy="669724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904646" y="0"/>
              <a:ext cx="669724" cy="669724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flipH="1">
              <a:off x="3172573" y="185060"/>
              <a:ext cx="180511" cy="299604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0" y="134202"/>
              <a:ext cx="2644161" cy="382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8F8F8"/>
                  </a:solidFill>
                  <a:latin typeface="Be Vietnam Bold"/>
                  <a:hlinkClick r:id="rId7" action="ppaction://hlinksldjump"/>
                </a:rPr>
                <a:t>Back to Agenda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301940">
            <a:off x="-2976647" y="6044703"/>
            <a:ext cx="7092618" cy="479718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819400" y="8429011"/>
            <a:ext cx="8381999" cy="807521"/>
            <a:chOff x="-3448654" y="-19050"/>
            <a:chExt cx="12293599" cy="1076695"/>
          </a:xfrm>
        </p:grpSpPr>
        <p:sp>
          <p:nvSpPr>
            <p:cNvPr id="19" name="TextBox 19"/>
            <p:cNvSpPr txBox="1"/>
            <p:nvPr/>
          </p:nvSpPr>
          <p:spPr>
            <a:xfrm>
              <a:off x="-3448654" y="-19050"/>
              <a:ext cx="12293599" cy="4537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dirty="0">
                  <a:solidFill>
                    <a:srgbClr val="F8F8F8"/>
                  </a:solidFill>
                  <a:latin typeface="Be Vietnam Bold"/>
                </a:rPr>
                <a:t>Chart depicting raw distribution of users by age group</a:t>
              </a:r>
              <a:endParaRPr lang="en-US" sz="2199" u="none" spc="191" dirty="0">
                <a:solidFill>
                  <a:srgbClr val="F8F8F8"/>
                </a:solidFill>
                <a:latin typeface="Be Vietnam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17497"/>
              <a:ext cx="5737076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u="none" dirty="0">
                <a:solidFill>
                  <a:srgbClr val="F8F8F8"/>
                </a:solidFill>
                <a:latin typeface="IBM Plex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1028700"/>
            <a:ext cx="3903161" cy="489363"/>
            <a:chOff x="0" y="0"/>
            <a:chExt cx="5204215" cy="652485"/>
          </a:xfrm>
        </p:grpSpPr>
        <p:sp>
          <p:nvSpPr>
            <p:cNvPr id="25" name="TextBox 25"/>
            <p:cNvSpPr txBox="1"/>
            <p:nvPr/>
          </p:nvSpPr>
          <p:spPr>
            <a:xfrm>
              <a:off x="877820" y="65132"/>
              <a:ext cx="4326395" cy="49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 dirty="0">
                  <a:solidFill>
                    <a:srgbClr val="F8F8F8"/>
                  </a:solidFill>
                  <a:latin typeface="IBM Plex Sans Bold"/>
                </a:rPr>
                <a:t>WEBDUO</a:t>
              </a:r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503" cy="652485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9570032E-D740-050F-4A77-39023E37D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3030429"/>
              </p:ext>
            </p:extLst>
          </p:nvPr>
        </p:nvGraphicFramePr>
        <p:xfrm>
          <a:off x="2286880" y="2324100"/>
          <a:ext cx="8914520" cy="586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B802C81-B12E-D7AD-FB61-4E2CBE6253E2}"/>
              </a:ext>
            </a:extLst>
          </p:cNvPr>
          <p:cNvSpPr txBox="1"/>
          <p:nvPr/>
        </p:nvSpPr>
        <p:spPr>
          <a:xfrm>
            <a:off x="4602571" y="1222000"/>
            <a:ext cx="960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400"/>
              </a:lnSpc>
            </a:pPr>
            <a:r>
              <a:rPr lang="en-IN" sz="7000" dirty="0">
                <a:solidFill>
                  <a:srgbClr val="F8F8F8"/>
                </a:solidFill>
                <a:latin typeface="Be Vietnam Bold"/>
              </a:rPr>
              <a:t>Our Target Market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8E0B53-DB32-8531-C025-40307EF87E07}"/>
              </a:ext>
            </a:extLst>
          </p:cNvPr>
          <p:cNvSpPr txBox="1"/>
          <p:nvPr/>
        </p:nvSpPr>
        <p:spPr>
          <a:xfrm>
            <a:off x="11609459" y="3606578"/>
            <a:ext cx="5147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From analysis, our major target market is the age group from 18-34yrs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839A17-C9F9-747F-1B28-EECDEA4F1BE7}"/>
              </a:ext>
            </a:extLst>
          </p:cNvPr>
          <p:cNvSpPr txBox="1"/>
          <p:nvPr/>
        </p:nvSpPr>
        <p:spPr>
          <a:xfrm>
            <a:off x="1752600" y="876300"/>
            <a:ext cx="11201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dirty="0">
                <a:solidFill>
                  <a:srgbClr val="01003B"/>
                </a:solidFill>
                <a:latin typeface="Be Vietnam Bold"/>
              </a:rPr>
              <a:t>ESTIMATED</a:t>
            </a:r>
            <a:r>
              <a:rPr lang="en-IN" dirty="0"/>
              <a:t>                 </a:t>
            </a:r>
            <a:r>
              <a:rPr lang="en-IN" sz="7000" dirty="0">
                <a:solidFill>
                  <a:srgbClr val="01003B"/>
                </a:solidFill>
                <a:latin typeface="Be Vietnam Bold"/>
              </a:rPr>
              <a:t>BUDGET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7764D-18B8-3D89-BC75-1BDF3B222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415644">
            <a:off x="7367757" y="5363348"/>
            <a:ext cx="15465517" cy="5595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70BE8-EF35-B42B-138E-05CBCCB89C54}"/>
              </a:ext>
            </a:extLst>
          </p:cNvPr>
          <p:cNvSpPr txBox="1"/>
          <p:nvPr/>
        </p:nvSpPr>
        <p:spPr>
          <a:xfrm>
            <a:off x="1752600" y="4251739"/>
            <a:ext cx="1013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2667FF"/>
                </a:solidFill>
                <a:latin typeface="Be Vietnam"/>
              </a:rPr>
              <a:t>Recurring Maintenance Costs: $100 per month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67FF"/>
                </a:solidFill>
                <a:latin typeface="Be Vietnam"/>
              </a:rPr>
              <a:t>Tech Support: $2–$300 per month</a:t>
            </a:r>
            <a:endParaRPr lang="en-IN" sz="3200" dirty="0">
              <a:solidFill>
                <a:srgbClr val="2667FF"/>
              </a:solidFill>
              <a:latin typeface="Be Vietna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67FF"/>
                </a:solidFill>
                <a:latin typeface="Be Vietnam"/>
              </a:rPr>
              <a:t>Domain name: $0–$20 per year  </a:t>
            </a:r>
            <a:endParaRPr lang="en-IN" sz="3200" dirty="0">
              <a:solidFill>
                <a:srgbClr val="2667FF"/>
              </a:solidFill>
              <a:latin typeface="Be Vietnam"/>
            </a:endParaRPr>
          </a:p>
        </p:txBody>
      </p:sp>
    </p:spTree>
    <p:extLst>
      <p:ext uri="{BB962C8B-B14F-4D97-AF65-F5344CB8AC3E}">
        <p14:creationId xmlns:p14="http://schemas.microsoft.com/office/powerpoint/2010/main" val="36585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-1811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243913">
            <a:off x="-2770474" y="7366384"/>
            <a:ext cx="13558515" cy="490571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1028700"/>
            <a:ext cx="3903161" cy="489363"/>
            <a:chOff x="0" y="0"/>
            <a:chExt cx="5204215" cy="652485"/>
          </a:xfrm>
        </p:grpSpPr>
        <p:sp>
          <p:nvSpPr>
            <p:cNvPr id="7" name="TextBox 7"/>
            <p:cNvSpPr txBox="1"/>
            <p:nvPr/>
          </p:nvSpPr>
          <p:spPr>
            <a:xfrm>
              <a:off x="877820" y="65065"/>
              <a:ext cx="4326395" cy="49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 dirty="0">
                  <a:solidFill>
                    <a:srgbClr val="F8F8F8"/>
                  </a:solidFill>
                  <a:latin typeface="IBM Plex Sans Bold"/>
                </a:rPr>
                <a:t>WEBDUO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503" cy="652485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028700" y="2315603"/>
            <a:ext cx="8723360" cy="6803901"/>
            <a:chOff x="0" y="-9525"/>
            <a:chExt cx="11631146" cy="386711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1631146" cy="6122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dirty="0">
                  <a:solidFill>
                    <a:srgbClr val="F8F8F8"/>
                  </a:solidFill>
                  <a:latin typeface="Be Vietnam Bold"/>
                </a:rPr>
                <a:t>Future Development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235879"/>
              <a:ext cx="4399865" cy="621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endParaRPr lang="en-US" sz="2800" u="none" dirty="0">
                <a:solidFill>
                  <a:srgbClr val="F8F8F8"/>
                </a:solidFill>
                <a:latin typeface="IBM Plex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78523" y="8756007"/>
            <a:ext cx="2680777" cy="502293"/>
            <a:chOff x="0" y="0"/>
            <a:chExt cx="3574370" cy="669724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904646" y="0"/>
              <a:ext cx="669724" cy="66972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flipH="1">
              <a:off x="3172573" y="185060"/>
              <a:ext cx="180511" cy="299604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0" y="134202"/>
              <a:ext cx="2644161" cy="382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8F8F8"/>
                  </a:solidFill>
                  <a:latin typeface="Be Vietnam Bold"/>
                  <a:hlinkClick r:id="rId11" action="ppaction://hlinksldjump"/>
                </a:rPr>
                <a:t>Back to Agenda</a:t>
              </a: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104021" y="2322748"/>
            <a:ext cx="3401659" cy="340165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t="-16666" b="-16666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857641" y="2322748"/>
            <a:ext cx="3401659" cy="3401659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3"/>
              <a:stretch>
                <a:fillRect t="-25046" b="-25046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032848" y="5957286"/>
            <a:ext cx="3401659" cy="340165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4"/>
              <a:stretch>
                <a:fillRect t="-19483" b="-30610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935456" y="5881663"/>
            <a:ext cx="3401659" cy="3401659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5"/>
              <a:stretch>
                <a:fillRect t="-24906" b="-24906"/>
              </a:stretch>
            </a:blipFill>
          </p:spPr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AD083B7-DFCB-8606-FAD3-CA399D4ADB41}"/>
              </a:ext>
            </a:extLst>
          </p:cNvPr>
          <p:cNvSpPr txBox="1"/>
          <p:nvPr/>
        </p:nvSpPr>
        <p:spPr>
          <a:xfrm>
            <a:off x="762000" y="3812629"/>
            <a:ext cx="8391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Kidsafe mode for  children from 13 to 17yrs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Recommendations and suggestions for video clips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Chats with friends , family and people over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Filtering  videoclips based on different parameters like most viewed , latest 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903161" cy="489363"/>
            <a:chOff x="0" y="0"/>
            <a:chExt cx="5204215" cy="652485"/>
          </a:xfrm>
        </p:grpSpPr>
        <p:sp>
          <p:nvSpPr>
            <p:cNvPr id="4" name="TextBox 4"/>
            <p:cNvSpPr txBox="1"/>
            <p:nvPr/>
          </p:nvSpPr>
          <p:spPr>
            <a:xfrm>
              <a:off x="877820" y="65065"/>
              <a:ext cx="4326395" cy="49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 dirty="0">
                  <a:solidFill>
                    <a:srgbClr val="F8F8F8"/>
                  </a:solidFill>
                  <a:latin typeface="IBM Plex Sans Bold"/>
                </a:rPr>
                <a:t>WEBDUO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33503" cy="652485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8010284">
            <a:off x="11274917" y="-2976531"/>
            <a:ext cx="11342890" cy="91568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5505" y="3585536"/>
            <a:ext cx="7812715" cy="214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Bold"/>
              </a:rPr>
              <a:t>For inquiries, contact us.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462030"/>
            <a:ext cx="3903162" cy="1243407"/>
            <a:chOff x="0" y="-19050"/>
            <a:chExt cx="5204217" cy="165787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9050"/>
              <a:ext cx="5204217" cy="464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91">
                  <a:solidFill>
                    <a:srgbClr val="F8F8F8"/>
                  </a:solidFill>
                  <a:latin typeface="Be Vietnam Bold"/>
                </a:rPr>
                <a:t>EMAIL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17321"/>
              <a:ext cx="5204217" cy="1121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8F8F8"/>
                  </a:solidFill>
                  <a:latin typeface="IBM Plex Sans"/>
                  <a:hlinkClick r:id="rId7"/>
                </a:rPr>
                <a:t>joyee6biswas@gmail.com</a:t>
              </a:r>
              <a:endParaRPr lang="en-US" sz="2400" dirty="0">
                <a:solidFill>
                  <a:srgbClr val="F8F8F8"/>
                </a:solidFill>
                <a:latin typeface="IBM Plex Sans"/>
              </a:endParaRPr>
            </a:p>
            <a:p>
              <a:pPr>
                <a:lnSpc>
                  <a:spcPts val="3359"/>
                </a:lnSpc>
              </a:pPr>
              <a:endParaRPr lang="en-US" sz="2400" u="none" dirty="0">
                <a:solidFill>
                  <a:srgbClr val="F8F8F8"/>
                </a:solidFill>
                <a:latin typeface="IBM Plex San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92419" y="8462030"/>
            <a:ext cx="3903162" cy="807390"/>
            <a:chOff x="0" y="-19050"/>
            <a:chExt cx="5204217" cy="107651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9050"/>
              <a:ext cx="5204217" cy="464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91" dirty="0">
                  <a:solidFill>
                    <a:srgbClr val="F8F8F8"/>
                  </a:solidFill>
                  <a:latin typeface="Be Vietnam Bold"/>
                </a:rPr>
                <a:t>SOCIAL MEDIA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17321"/>
              <a:ext cx="5204217" cy="540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 dirty="0">
                  <a:solidFill>
                    <a:srgbClr val="F8F8F8"/>
                  </a:solidFill>
                  <a:latin typeface="IBM Plex Sans"/>
                </a:rPr>
                <a:t>_</a:t>
              </a:r>
              <a:r>
                <a:rPr lang="en-US" sz="2400" u="none" dirty="0" err="1">
                  <a:solidFill>
                    <a:srgbClr val="F8F8F8"/>
                  </a:solidFill>
                  <a:latin typeface="IBM Plex Sans"/>
                </a:rPr>
                <a:t>sai.ily</a:t>
              </a:r>
              <a:r>
                <a:rPr lang="en-US" sz="2400" u="none" dirty="0">
                  <a:solidFill>
                    <a:srgbClr val="F8F8F8"/>
                  </a:solidFill>
                  <a:latin typeface="IBM Plex Sans"/>
                </a:rPr>
                <a:t>_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56138" y="8476318"/>
            <a:ext cx="3903162" cy="781784"/>
            <a:chOff x="0" y="0"/>
            <a:chExt cx="5204217" cy="104237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5204217" cy="464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91" dirty="0">
                  <a:solidFill>
                    <a:srgbClr val="F8F8F8"/>
                  </a:solidFill>
                  <a:latin typeface="Be Vietnam Bold"/>
                </a:rPr>
                <a:t>CALL US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17322"/>
              <a:ext cx="5204217" cy="525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 dirty="0">
                  <a:solidFill>
                    <a:srgbClr val="F8F8F8"/>
                  </a:solidFill>
                  <a:latin typeface="IBM Plex Sans"/>
                </a:rPr>
                <a:t>123-456-7890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341218-21AE-F5E9-D053-75B22BC44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415644">
            <a:off x="4929358" y="7489147"/>
            <a:ext cx="15465517" cy="5595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197BD-ED0A-DB55-B2CD-D3FE733C4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12652345" cy="842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9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200</Words>
  <Application>Microsoft Office PowerPoint</Application>
  <PresentationFormat>Custom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Be Vietnam Bold</vt:lpstr>
      <vt:lpstr>Calibri</vt:lpstr>
      <vt:lpstr>Arial Rounded MT Bold</vt:lpstr>
      <vt:lpstr>Wingdings</vt:lpstr>
      <vt:lpstr>IBM Plex Sans Bold</vt:lpstr>
      <vt:lpstr>Arial</vt:lpstr>
      <vt:lpstr>IBM Plex Sans</vt:lpstr>
      <vt:lpstr>Be Vietnam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Business Presentation in Dark Blue Pink Abstract Tech Style</dc:title>
  <cp:lastModifiedBy>Joyee Biswas</cp:lastModifiedBy>
  <cp:revision>3</cp:revision>
  <dcterms:created xsi:type="dcterms:W3CDTF">2006-08-16T00:00:00Z</dcterms:created>
  <dcterms:modified xsi:type="dcterms:W3CDTF">2023-04-08T18:08:57Z</dcterms:modified>
  <dc:identifier>DAFfhrt3BNY</dc:identifier>
</cp:coreProperties>
</file>